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19"/>
  </p:notesMasterIdLst>
  <p:handoutMasterIdLst>
    <p:handoutMasterId r:id="rId20"/>
  </p:handoutMasterIdLst>
  <p:sldIdLst>
    <p:sldId id="619" r:id="rId5"/>
    <p:sldId id="649" r:id="rId6"/>
    <p:sldId id="316" r:id="rId7"/>
    <p:sldId id="322" r:id="rId8"/>
    <p:sldId id="323" r:id="rId9"/>
    <p:sldId id="324" r:id="rId10"/>
    <p:sldId id="325" r:id="rId11"/>
    <p:sldId id="317" r:id="rId12"/>
    <p:sldId id="318" r:id="rId13"/>
    <p:sldId id="319" r:id="rId14"/>
    <p:sldId id="320" r:id="rId15"/>
    <p:sldId id="321" r:id="rId16"/>
    <p:sldId id="650" r:id="rId17"/>
    <p:sldId id="65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E18396-2D4B-4101-85B5-0E92E700E59B}" v="95" dt="2018-08-27T17:36:42.7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5A701DC0-C45A-4788-843E-32E06B2B1173}"/>
    <pc:docChg chg="delSld">
      <pc:chgData name="Becky Mann" userId="eb467d60-cff5-406f-b4ef-6c0aacb48478" providerId="ADAL" clId="{5A701DC0-C45A-4788-843E-32E06B2B1173}" dt="2018-08-27T17:36:42.760" v="94" actId="2696"/>
      <pc:docMkLst>
        <pc:docMk/>
      </pc:docMkLst>
      <pc:sldChg chg="del">
        <pc:chgData name="Becky Mann" userId="eb467d60-cff5-406f-b4ef-6c0aacb48478" providerId="ADAL" clId="{5A701DC0-C45A-4788-843E-32E06B2B1173}" dt="2018-08-27T17:36:42.073" v="18" actId="2696"/>
        <pc:sldMkLst>
          <pc:docMk/>
          <pc:sldMk cId="2954615745" sldId="256"/>
        </pc:sldMkLst>
      </pc:sldChg>
      <pc:sldChg chg="del">
        <pc:chgData name="Becky Mann" userId="eb467d60-cff5-406f-b4ef-6c0aacb48478" providerId="ADAL" clId="{5A701DC0-C45A-4788-843E-32E06B2B1173}" dt="2018-08-27T17:36:42.193" v="25" actId="2696"/>
        <pc:sldMkLst>
          <pc:docMk/>
          <pc:sldMk cId="4197403627" sldId="257"/>
        </pc:sldMkLst>
      </pc:sldChg>
      <pc:sldChg chg="del">
        <pc:chgData name="Becky Mann" userId="eb467d60-cff5-406f-b4ef-6c0aacb48478" providerId="ADAL" clId="{5A701DC0-C45A-4788-843E-32E06B2B1173}" dt="2018-08-27T17:36:42.208" v="26" actId="2696"/>
        <pc:sldMkLst>
          <pc:docMk/>
          <pc:sldMk cId="1267779789" sldId="258"/>
        </pc:sldMkLst>
      </pc:sldChg>
      <pc:sldChg chg="del">
        <pc:chgData name="Becky Mann" userId="eb467d60-cff5-406f-b4ef-6c0aacb48478" providerId="ADAL" clId="{5A701DC0-C45A-4788-843E-32E06B2B1173}" dt="2018-08-27T17:36:42.225" v="27" actId="2696"/>
        <pc:sldMkLst>
          <pc:docMk/>
          <pc:sldMk cId="40316118" sldId="259"/>
        </pc:sldMkLst>
      </pc:sldChg>
      <pc:sldChg chg="del">
        <pc:chgData name="Becky Mann" userId="eb467d60-cff5-406f-b4ef-6c0aacb48478" providerId="ADAL" clId="{5A701DC0-C45A-4788-843E-32E06B2B1173}" dt="2018-08-27T17:36:42.239" v="28" actId="2696"/>
        <pc:sldMkLst>
          <pc:docMk/>
          <pc:sldMk cId="62975364" sldId="260"/>
        </pc:sldMkLst>
      </pc:sldChg>
      <pc:sldChg chg="del">
        <pc:chgData name="Becky Mann" userId="eb467d60-cff5-406f-b4ef-6c0aacb48478" providerId="ADAL" clId="{5A701DC0-C45A-4788-843E-32E06B2B1173}" dt="2018-08-27T17:36:42.255" v="29" actId="2696"/>
        <pc:sldMkLst>
          <pc:docMk/>
          <pc:sldMk cId="109588566" sldId="261"/>
        </pc:sldMkLst>
      </pc:sldChg>
      <pc:sldChg chg="del">
        <pc:chgData name="Becky Mann" userId="eb467d60-cff5-406f-b4ef-6c0aacb48478" providerId="ADAL" clId="{5A701DC0-C45A-4788-843E-32E06B2B1173}" dt="2018-08-27T17:36:42.270" v="30" actId="2696"/>
        <pc:sldMkLst>
          <pc:docMk/>
          <pc:sldMk cId="3468803574" sldId="262"/>
        </pc:sldMkLst>
      </pc:sldChg>
      <pc:sldChg chg="del">
        <pc:chgData name="Becky Mann" userId="eb467d60-cff5-406f-b4ef-6c0aacb48478" providerId="ADAL" clId="{5A701DC0-C45A-4788-843E-32E06B2B1173}" dt="2018-08-27T17:36:42.286" v="31" actId="2696"/>
        <pc:sldMkLst>
          <pc:docMk/>
          <pc:sldMk cId="2167698675" sldId="263"/>
        </pc:sldMkLst>
      </pc:sldChg>
      <pc:sldChg chg="del">
        <pc:chgData name="Becky Mann" userId="eb467d60-cff5-406f-b4ef-6c0aacb48478" providerId="ADAL" clId="{5A701DC0-C45A-4788-843E-32E06B2B1173}" dt="2018-08-27T17:36:42.301" v="32" actId="2696"/>
        <pc:sldMkLst>
          <pc:docMk/>
          <pc:sldMk cId="1514780162" sldId="264"/>
        </pc:sldMkLst>
      </pc:sldChg>
      <pc:sldChg chg="del">
        <pc:chgData name="Becky Mann" userId="eb467d60-cff5-406f-b4ef-6c0aacb48478" providerId="ADAL" clId="{5A701DC0-C45A-4788-843E-32E06B2B1173}" dt="2018-08-27T17:36:42.316" v="33" actId="2696"/>
        <pc:sldMkLst>
          <pc:docMk/>
          <pc:sldMk cId="37822517" sldId="265"/>
        </pc:sldMkLst>
      </pc:sldChg>
      <pc:sldChg chg="del">
        <pc:chgData name="Becky Mann" userId="eb467d60-cff5-406f-b4ef-6c0aacb48478" providerId="ADAL" clId="{5A701DC0-C45A-4788-843E-32E06B2B1173}" dt="2018-08-27T17:36:42.330" v="34" actId="2696"/>
        <pc:sldMkLst>
          <pc:docMk/>
          <pc:sldMk cId="1983189717" sldId="266"/>
        </pc:sldMkLst>
      </pc:sldChg>
      <pc:sldChg chg="del">
        <pc:chgData name="Becky Mann" userId="eb467d60-cff5-406f-b4ef-6c0aacb48478" providerId="ADAL" clId="{5A701DC0-C45A-4788-843E-32E06B2B1173}" dt="2018-08-27T17:36:42.366" v="36" actId="2696"/>
        <pc:sldMkLst>
          <pc:docMk/>
          <pc:sldMk cId="4268122013" sldId="267"/>
        </pc:sldMkLst>
      </pc:sldChg>
      <pc:sldChg chg="del">
        <pc:chgData name="Becky Mann" userId="eb467d60-cff5-406f-b4ef-6c0aacb48478" providerId="ADAL" clId="{5A701DC0-C45A-4788-843E-32E06B2B1173}" dt="2018-08-27T17:36:42.345" v="35" actId="2696"/>
        <pc:sldMkLst>
          <pc:docMk/>
          <pc:sldMk cId="2025341685" sldId="268"/>
        </pc:sldMkLst>
      </pc:sldChg>
      <pc:sldChg chg="del">
        <pc:chgData name="Becky Mann" userId="eb467d60-cff5-406f-b4ef-6c0aacb48478" providerId="ADAL" clId="{5A701DC0-C45A-4788-843E-32E06B2B1173}" dt="2018-08-27T17:36:42.416" v="40" actId="2696"/>
        <pc:sldMkLst>
          <pc:docMk/>
          <pc:sldMk cId="1997103243" sldId="269"/>
        </pc:sldMkLst>
      </pc:sldChg>
      <pc:sldChg chg="del">
        <pc:chgData name="Becky Mann" userId="eb467d60-cff5-406f-b4ef-6c0aacb48478" providerId="ADAL" clId="{5A701DC0-C45A-4788-843E-32E06B2B1173}" dt="2018-08-27T17:36:42.428" v="41" actId="2696"/>
        <pc:sldMkLst>
          <pc:docMk/>
          <pc:sldMk cId="2413815532" sldId="270"/>
        </pc:sldMkLst>
      </pc:sldChg>
      <pc:sldChg chg="del">
        <pc:chgData name="Becky Mann" userId="eb467d60-cff5-406f-b4ef-6c0aacb48478" providerId="ADAL" clId="{5A701DC0-C45A-4788-843E-32E06B2B1173}" dt="2018-08-27T17:36:42.437" v="42" actId="2696"/>
        <pc:sldMkLst>
          <pc:docMk/>
          <pc:sldMk cId="1786541496" sldId="271"/>
        </pc:sldMkLst>
      </pc:sldChg>
      <pc:sldChg chg="del">
        <pc:chgData name="Becky Mann" userId="eb467d60-cff5-406f-b4ef-6c0aacb48478" providerId="ADAL" clId="{5A701DC0-C45A-4788-843E-32E06B2B1173}" dt="2018-08-27T17:36:42.448" v="43" actId="2696"/>
        <pc:sldMkLst>
          <pc:docMk/>
          <pc:sldMk cId="726756780" sldId="272"/>
        </pc:sldMkLst>
      </pc:sldChg>
      <pc:sldChg chg="del">
        <pc:chgData name="Becky Mann" userId="eb467d60-cff5-406f-b4ef-6c0aacb48478" providerId="ADAL" clId="{5A701DC0-C45A-4788-843E-32E06B2B1173}" dt="2018-08-27T17:36:42.459" v="44" actId="2696"/>
        <pc:sldMkLst>
          <pc:docMk/>
          <pc:sldMk cId="1412433513" sldId="273"/>
        </pc:sldMkLst>
      </pc:sldChg>
      <pc:sldChg chg="del">
        <pc:chgData name="Becky Mann" userId="eb467d60-cff5-406f-b4ef-6c0aacb48478" providerId="ADAL" clId="{5A701DC0-C45A-4788-843E-32E06B2B1173}" dt="2018-08-27T17:36:42.513" v="50" actId="2696"/>
        <pc:sldMkLst>
          <pc:docMk/>
          <pc:sldMk cId="4054746119" sldId="274"/>
        </pc:sldMkLst>
      </pc:sldChg>
      <pc:sldChg chg="del">
        <pc:chgData name="Becky Mann" userId="eb467d60-cff5-406f-b4ef-6c0aacb48478" providerId="ADAL" clId="{5A701DC0-C45A-4788-843E-32E06B2B1173}" dt="2018-08-27T17:36:42.469" v="45" actId="2696"/>
        <pc:sldMkLst>
          <pc:docMk/>
          <pc:sldMk cId="2028040962" sldId="276"/>
        </pc:sldMkLst>
      </pc:sldChg>
      <pc:sldChg chg="del">
        <pc:chgData name="Becky Mann" userId="eb467d60-cff5-406f-b4ef-6c0aacb48478" providerId="ADAL" clId="{5A701DC0-C45A-4788-843E-32E06B2B1173}" dt="2018-08-27T17:36:42.479" v="46" actId="2696"/>
        <pc:sldMkLst>
          <pc:docMk/>
          <pc:sldMk cId="3284215811" sldId="277"/>
        </pc:sldMkLst>
      </pc:sldChg>
      <pc:sldChg chg="del">
        <pc:chgData name="Becky Mann" userId="eb467d60-cff5-406f-b4ef-6c0aacb48478" providerId="ADAL" clId="{5A701DC0-C45A-4788-843E-32E06B2B1173}" dt="2018-08-27T17:36:42.486" v="47" actId="2696"/>
        <pc:sldMkLst>
          <pc:docMk/>
          <pc:sldMk cId="754331333" sldId="278"/>
        </pc:sldMkLst>
      </pc:sldChg>
      <pc:sldChg chg="del">
        <pc:chgData name="Becky Mann" userId="eb467d60-cff5-406f-b4ef-6c0aacb48478" providerId="ADAL" clId="{5A701DC0-C45A-4788-843E-32E06B2B1173}" dt="2018-08-27T17:36:42.496" v="48" actId="2696"/>
        <pc:sldMkLst>
          <pc:docMk/>
          <pc:sldMk cId="892344327" sldId="279"/>
        </pc:sldMkLst>
      </pc:sldChg>
      <pc:sldChg chg="del">
        <pc:chgData name="Becky Mann" userId="eb467d60-cff5-406f-b4ef-6c0aacb48478" providerId="ADAL" clId="{5A701DC0-C45A-4788-843E-32E06B2B1173}" dt="2018-08-27T17:36:42.503" v="49" actId="2696"/>
        <pc:sldMkLst>
          <pc:docMk/>
          <pc:sldMk cId="79725647" sldId="280"/>
        </pc:sldMkLst>
      </pc:sldChg>
      <pc:sldChg chg="del">
        <pc:chgData name="Becky Mann" userId="eb467d60-cff5-406f-b4ef-6c0aacb48478" providerId="ADAL" clId="{5A701DC0-C45A-4788-843E-32E06B2B1173}" dt="2018-08-27T17:36:42.523" v="51" actId="2696"/>
        <pc:sldMkLst>
          <pc:docMk/>
          <pc:sldMk cId="260371550" sldId="281"/>
        </pc:sldMkLst>
      </pc:sldChg>
      <pc:sldChg chg="del">
        <pc:chgData name="Becky Mann" userId="eb467d60-cff5-406f-b4ef-6c0aacb48478" providerId="ADAL" clId="{5A701DC0-C45A-4788-843E-32E06B2B1173}" dt="2018-08-27T17:36:42.562" v="56" actId="2696"/>
        <pc:sldMkLst>
          <pc:docMk/>
          <pc:sldMk cId="412278223" sldId="282"/>
        </pc:sldMkLst>
      </pc:sldChg>
      <pc:sldChg chg="del">
        <pc:chgData name="Becky Mann" userId="eb467d60-cff5-406f-b4ef-6c0aacb48478" providerId="ADAL" clId="{5A701DC0-C45A-4788-843E-32E06B2B1173}" dt="2018-08-27T17:36:42.587" v="57" actId="2696"/>
        <pc:sldMkLst>
          <pc:docMk/>
          <pc:sldMk cId="3130637292" sldId="283"/>
        </pc:sldMkLst>
      </pc:sldChg>
      <pc:sldChg chg="del">
        <pc:chgData name="Becky Mann" userId="eb467d60-cff5-406f-b4ef-6c0aacb48478" providerId="ADAL" clId="{5A701DC0-C45A-4788-843E-32E06B2B1173}" dt="2018-08-27T17:36:42.627" v="63" actId="2696"/>
        <pc:sldMkLst>
          <pc:docMk/>
          <pc:sldMk cId="3053382788" sldId="284"/>
        </pc:sldMkLst>
      </pc:sldChg>
      <pc:sldChg chg="del">
        <pc:chgData name="Becky Mann" userId="eb467d60-cff5-406f-b4ef-6c0aacb48478" providerId="ADAL" clId="{5A701DC0-C45A-4788-843E-32E06B2B1173}" dt="2018-08-27T17:36:42.645" v="66" actId="2696"/>
        <pc:sldMkLst>
          <pc:docMk/>
          <pc:sldMk cId="1503132178" sldId="285"/>
        </pc:sldMkLst>
      </pc:sldChg>
      <pc:sldChg chg="del">
        <pc:chgData name="Becky Mann" userId="eb467d60-cff5-406f-b4ef-6c0aacb48478" providerId="ADAL" clId="{5A701DC0-C45A-4788-843E-32E06B2B1173}" dt="2018-08-27T17:36:42.657" v="68" actId="2696"/>
        <pc:sldMkLst>
          <pc:docMk/>
          <pc:sldMk cId="3587480872" sldId="286"/>
        </pc:sldMkLst>
      </pc:sldChg>
      <pc:sldChg chg="del">
        <pc:chgData name="Becky Mann" userId="eb467d60-cff5-406f-b4ef-6c0aacb48478" providerId="ADAL" clId="{5A701DC0-C45A-4788-843E-32E06B2B1173}" dt="2018-08-27T17:36:42.594" v="58" actId="2696"/>
        <pc:sldMkLst>
          <pc:docMk/>
          <pc:sldMk cId="1660169838" sldId="287"/>
        </pc:sldMkLst>
      </pc:sldChg>
      <pc:sldChg chg="del">
        <pc:chgData name="Becky Mann" userId="eb467d60-cff5-406f-b4ef-6c0aacb48478" providerId="ADAL" clId="{5A701DC0-C45A-4788-843E-32E06B2B1173}" dt="2018-08-27T17:36:42.602" v="59" actId="2696"/>
        <pc:sldMkLst>
          <pc:docMk/>
          <pc:sldMk cId="918966387" sldId="288"/>
        </pc:sldMkLst>
      </pc:sldChg>
      <pc:sldChg chg="del">
        <pc:chgData name="Becky Mann" userId="eb467d60-cff5-406f-b4ef-6c0aacb48478" providerId="ADAL" clId="{5A701DC0-C45A-4788-843E-32E06B2B1173}" dt="2018-08-27T17:36:42.609" v="60" actId="2696"/>
        <pc:sldMkLst>
          <pc:docMk/>
          <pc:sldMk cId="799314670" sldId="289"/>
        </pc:sldMkLst>
      </pc:sldChg>
      <pc:sldChg chg="del">
        <pc:chgData name="Becky Mann" userId="eb467d60-cff5-406f-b4ef-6c0aacb48478" providerId="ADAL" clId="{5A701DC0-C45A-4788-843E-32E06B2B1173}" dt="2018-08-27T17:36:42.616" v="61" actId="2696"/>
        <pc:sldMkLst>
          <pc:docMk/>
          <pc:sldMk cId="881311548" sldId="290"/>
        </pc:sldMkLst>
      </pc:sldChg>
      <pc:sldChg chg="del">
        <pc:chgData name="Becky Mann" userId="eb467d60-cff5-406f-b4ef-6c0aacb48478" providerId="ADAL" clId="{5A701DC0-C45A-4788-843E-32E06B2B1173}" dt="2018-08-27T17:36:42.621" v="62" actId="2696"/>
        <pc:sldMkLst>
          <pc:docMk/>
          <pc:sldMk cId="579877271" sldId="291"/>
        </pc:sldMkLst>
      </pc:sldChg>
      <pc:sldChg chg="del">
        <pc:chgData name="Becky Mann" userId="eb467d60-cff5-406f-b4ef-6c0aacb48478" providerId="ADAL" clId="{5A701DC0-C45A-4788-843E-32E06B2B1173}" dt="2018-08-27T17:36:42.634" v="64" actId="2696"/>
        <pc:sldMkLst>
          <pc:docMk/>
          <pc:sldMk cId="1924830922" sldId="292"/>
        </pc:sldMkLst>
      </pc:sldChg>
      <pc:sldChg chg="del">
        <pc:chgData name="Becky Mann" userId="eb467d60-cff5-406f-b4ef-6c0aacb48478" providerId="ADAL" clId="{5A701DC0-C45A-4788-843E-32E06B2B1173}" dt="2018-08-27T17:36:42.638" v="65" actId="2696"/>
        <pc:sldMkLst>
          <pc:docMk/>
          <pc:sldMk cId="2559492309" sldId="293"/>
        </pc:sldMkLst>
      </pc:sldChg>
      <pc:sldChg chg="del">
        <pc:chgData name="Becky Mann" userId="eb467d60-cff5-406f-b4ef-6c0aacb48478" providerId="ADAL" clId="{5A701DC0-C45A-4788-843E-32E06B2B1173}" dt="2018-08-27T17:36:42.651" v="67" actId="2696"/>
        <pc:sldMkLst>
          <pc:docMk/>
          <pc:sldMk cId="3842237735" sldId="294"/>
        </pc:sldMkLst>
      </pc:sldChg>
      <pc:sldChg chg="del">
        <pc:chgData name="Becky Mann" userId="eb467d60-cff5-406f-b4ef-6c0aacb48478" providerId="ADAL" clId="{5A701DC0-C45A-4788-843E-32E06B2B1173}" dt="2018-08-27T17:36:42.662" v="69" actId="2696"/>
        <pc:sldMkLst>
          <pc:docMk/>
          <pc:sldMk cId="2909590545" sldId="295"/>
        </pc:sldMkLst>
      </pc:sldChg>
      <pc:sldChg chg="del">
        <pc:chgData name="Becky Mann" userId="eb467d60-cff5-406f-b4ef-6c0aacb48478" providerId="ADAL" clId="{5A701DC0-C45A-4788-843E-32E06B2B1173}" dt="2018-08-27T17:36:42.668" v="70" actId="2696"/>
        <pc:sldMkLst>
          <pc:docMk/>
          <pc:sldMk cId="2190060406" sldId="296"/>
        </pc:sldMkLst>
      </pc:sldChg>
      <pc:sldChg chg="del">
        <pc:chgData name="Becky Mann" userId="eb467d60-cff5-406f-b4ef-6c0aacb48478" providerId="ADAL" clId="{5A701DC0-C45A-4788-843E-32E06B2B1173}" dt="2018-08-27T17:36:42.680" v="72" actId="2696"/>
        <pc:sldMkLst>
          <pc:docMk/>
          <pc:sldMk cId="961067235" sldId="297"/>
        </pc:sldMkLst>
      </pc:sldChg>
      <pc:sldChg chg="del">
        <pc:chgData name="Becky Mann" userId="eb467d60-cff5-406f-b4ef-6c0aacb48478" providerId="ADAL" clId="{5A701DC0-C45A-4788-843E-32E06B2B1173}" dt="2018-08-27T17:36:42.674" v="71" actId="2696"/>
        <pc:sldMkLst>
          <pc:docMk/>
          <pc:sldMk cId="895886636" sldId="298"/>
        </pc:sldMkLst>
      </pc:sldChg>
      <pc:sldChg chg="del">
        <pc:chgData name="Becky Mann" userId="eb467d60-cff5-406f-b4ef-6c0aacb48478" providerId="ADAL" clId="{5A701DC0-C45A-4788-843E-32E06B2B1173}" dt="2018-08-27T17:36:42.685" v="73" actId="2696"/>
        <pc:sldMkLst>
          <pc:docMk/>
          <pc:sldMk cId="2247129780" sldId="299"/>
        </pc:sldMkLst>
      </pc:sldChg>
      <pc:sldChg chg="del">
        <pc:chgData name="Becky Mann" userId="eb467d60-cff5-406f-b4ef-6c0aacb48478" providerId="ADAL" clId="{5A701DC0-C45A-4788-843E-32E06B2B1173}" dt="2018-08-27T17:36:42.696" v="75" actId="2696"/>
        <pc:sldMkLst>
          <pc:docMk/>
          <pc:sldMk cId="3069629363" sldId="300"/>
        </pc:sldMkLst>
      </pc:sldChg>
      <pc:sldChg chg="del">
        <pc:chgData name="Becky Mann" userId="eb467d60-cff5-406f-b4ef-6c0aacb48478" providerId="ADAL" clId="{5A701DC0-C45A-4788-843E-32E06B2B1173}" dt="2018-08-27T17:36:42.706" v="77" actId="2696"/>
        <pc:sldMkLst>
          <pc:docMk/>
          <pc:sldMk cId="4040821978" sldId="301"/>
        </pc:sldMkLst>
      </pc:sldChg>
      <pc:sldChg chg="del">
        <pc:chgData name="Becky Mann" userId="eb467d60-cff5-406f-b4ef-6c0aacb48478" providerId="ADAL" clId="{5A701DC0-C45A-4788-843E-32E06B2B1173}" dt="2018-08-27T17:36:42.690" v="74" actId="2696"/>
        <pc:sldMkLst>
          <pc:docMk/>
          <pc:sldMk cId="1888799458" sldId="302"/>
        </pc:sldMkLst>
      </pc:sldChg>
      <pc:sldChg chg="del">
        <pc:chgData name="Becky Mann" userId="eb467d60-cff5-406f-b4ef-6c0aacb48478" providerId="ADAL" clId="{5A701DC0-C45A-4788-843E-32E06B2B1173}" dt="2018-08-27T17:36:42.701" v="76" actId="2696"/>
        <pc:sldMkLst>
          <pc:docMk/>
          <pc:sldMk cId="969377059" sldId="303"/>
        </pc:sldMkLst>
      </pc:sldChg>
      <pc:sldChg chg="del">
        <pc:chgData name="Becky Mann" userId="eb467d60-cff5-406f-b4ef-6c0aacb48478" providerId="ADAL" clId="{5A701DC0-C45A-4788-843E-32E06B2B1173}" dt="2018-08-27T17:36:42.723" v="82" actId="2696"/>
        <pc:sldMkLst>
          <pc:docMk/>
          <pc:sldMk cId="1393459374" sldId="304"/>
        </pc:sldMkLst>
      </pc:sldChg>
      <pc:sldChg chg="del">
        <pc:chgData name="Becky Mann" userId="eb467d60-cff5-406f-b4ef-6c0aacb48478" providerId="ADAL" clId="{5A701DC0-C45A-4788-843E-32E06B2B1173}" dt="2018-08-27T17:36:42.727" v="83" actId="2696"/>
        <pc:sldMkLst>
          <pc:docMk/>
          <pc:sldMk cId="3817468511" sldId="305"/>
        </pc:sldMkLst>
      </pc:sldChg>
      <pc:sldChg chg="del">
        <pc:chgData name="Becky Mann" userId="eb467d60-cff5-406f-b4ef-6c0aacb48478" providerId="ADAL" clId="{5A701DC0-C45A-4788-843E-32E06B2B1173}" dt="2018-08-27T17:36:42.730" v="84" actId="2696"/>
        <pc:sldMkLst>
          <pc:docMk/>
          <pc:sldMk cId="2461872318" sldId="306"/>
        </pc:sldMkLst>
      </pc:sldChg>
      <pc:sldChg chg="del">
        <pc:chgData name="Becky Mann" userId="eb467d60-cff5-406f-b4ef-6c0aacb48478" providerId="ADAL" clId="{5A701DC0-C45A-4788-843E-32E06B2B1173}" dt="2018-08-27T17:36:42.733" v="85" actId="2696"/>
        <pc:sldMkLst>
          <pc:docMk/>
          <pc:sldMk cId="3293897136" sldId="307"/>
        </pc:sldMkLst>
      </pc:sldChg>
      <pc:sldChg chg="del">
        <pc:chgData name="Becky Mann" userId="eb467d60-cff5-406f-b4ef-6c0aacb48478" providerId="ADAL" clId="{5A701DC0-C45A-4788-843E-32E06B2B1173}" dt="2018-08-27T17:36:42.736" v="86" actId="2696"/>
        <pc:sldMkLst>
          <pc:docMk/>
          <pc:sldMk cId="2758380305" sldId="308"/>
        </pc:sldMkLst>
      </pc:sldChg>
      <pc:sldChg chg="del">
        <pc:chgData name="Becky Mann" userId="eb467d60-cff5-406f-b4ef-6c0aacb48478" providerId="ADAL" clId="{5A701DC0-C45A-4788-843E-32E06B2B1173}" dt="2018-08-27T17:36:42.740" v="87" actId="2696"/>
        <pc:sldMkLst>
          <pc:docMk/>
          <pc:sldMk cId="3953896286" sldId="309"/>
        </pc:sldMkLst>
      </pc:sldChg>
      <pc:sldChg chg="del">
        <pc:chgData name="Becky Mann" userId="eb467d60-cff5-406f-b4ef-6c0aacb48478" providerId="ADAL" clId="{5A701DC0-C45A-4788-843E-32E06B2B1173}" dt="2018-08-27T17:36:42.744" v="88" actId="2696"/>
        <pc:sldMkLst>
          <pc:docMk/>
          <pc:sldMk cId="3598803477" sldId="310"/>
        </pc:sldMkLst>
      </pc:sldChg>
      <pc:sldChg chg="del">
        <pc:chgData name="Becky Mann" userId="eb467d60-cff5-406f-b4ef-6c0aacb48478" providerId="ADAL" clId="{5A701DC0-C45A-4788-843E-32E06B2B1173}" dt="2018-08-27T17:36:42.747" v="89" actId="2696"/>
        <pc:sldMkLst>
          <pc:docMk/>
          <pc:sldMk cId="1419938255" sldId="311"/>
        </pc:sldMkLst>
      </pc:sldChg>
      <pc:sldChg chg="del">
        <pc:chgData name="Becky Mann" userId="eb467d60-cff5-406f-b4ef-6c0aacb48478" providerId="ADAL" clId="{5A701DC0-C45A-4788-843E-32E06B2B1173}" dt="2018-08-27T17:36:42.750" v="90" actId="2696"/>
        <pc:sldMkLst>
          <pc:docMk/>
          <pc:sldMk cId="787659407" sldId="312"/>
        </pc:sldMkLst>
      </pc:sldChg>
      <pc:sldChg chg="del">
        <pc:chgData name="Becky Mann" userId="eb467d60-cff5-406f-b4ef-6c0aacb48478" providerId="ADAL" clId="{5A701DC0-C45A-4788-843E-32E06B2B1173}" dt="2018-08-27T17:36:42.755" v="92" actId="2696"/>
        <pc:sldMkLst>
          <pc:docMk/>
          <pc:sldMk cId="2265798758" sldId="313"/>
        </pc:sldMkLst>
      </pc:sldChg>
      <pc:sldChg chg="del">
        <pc:chgData name="Becky Mann" userId="eb467d60-cff5-406f-b4ef-6c0aacb48478" providerId="ADAL" clId="{5A701DC0-C45A-4788-843E-32E06B2B1173}" dt="2018-08-27T17:36:42.757" v="93" actId="2696"/>
        <pc:sldMkLst>
          <pc:docMk/>
          <pc:sldMk cId="4200973317" sldId="314"/>
        </pc:sldMkLst>
      </pc:sldChg>
      <pc:sldChg chg="del">
        <pc:chgData name="Becky Mann" userId="eb467d60-cff5-406f-b4ef-6c0aacb48478" providerId="ADAL" clId="{5A701DC0-C45A-4788-843E-32E06B2B1173}" dt="2018-08-27T17:36:42.752" v="91" actId="2696"/>
        <pc:sldMkLst>
          <pc:docMk/>
          <pc:sldMk cId="3283004789" sldId="315"/>
        </pc:sldMkLst>
      </pc:sldChg>
      <pc:sldChg chg="del">
        <pc:chgData name="Becky Mann" userId="eb467d60-cff5-406f-b4ef-6c0aacb48478" providerId="ADAL" clId="{5A701DC0-C45A-4788-843E-32E06B2B1173}" dt="2018-08-27T17:36:16.303" v="2" actId="2696"/>
        <pc:sldMkLst>
          <pc:docMk/>
          <pc:sldMk cId="2530393652" sldId="326"/>
        </pc:sldMkLst>
      </pc:sldChg>
      <pc:sldChg chg="del">
        <pc:chgData name="Becky Mann" userId="eb467d60-cff5-406f-b4ef-6c0aacb48478" providerId="ADAL" clId="{5A701DC0-C45A-4788-843E-32E06B2B1173}" dt="2018-08-27T17:36:16.317" v="3" actId="2696"/>
        <pc:sldMkLst>
          <pc:docMk/>
          <pc:sldMk cId="387205813" sldId="327"/>
        </pc:sldMkLst>
      </pc:sldChg>
      <pc:sldChg chg="del">
        <pc:chgData name="Becky Mann" userId="eb467d60-cff5-406f-b4ef-6c0aacb48478" providerId="ADAL" clId="{5A701DC0-C45A-4788-843E-32E06B2B1173}" dt="2018-08-27T17:36:16.337" v="4" actId="2696"/>
        <pc:sldMkLst>
          <pc:docMk/>
          <pc:sldMk cId="3566580247" sldId="328"/>
        </pc:sldMkLst>
      </pc:sldChg>
      <pc:sldChg chg="del">
        <pc:chgData name="Becky Mann" userId="eb467d60-cff5-406f-b4ef-6c0aacb48478" providerId="ADAL" clId="{5A701DC0-C45A-4788-843E-32E06B2B1173}" dt="2018-08-27T17:36:16.352" v="5" actId="2696"/>
        <pc:sldMkLst>
          <pc:docMk/>
          <pc:sldMk cId="272891693" sldId="329"/>
        </pc:sldMkLst>
      </pc:sldChg>
      <pc:sldChg chg="del">
        <pc:chgData name="Becky Mann" userId="eb467d60-cff5-406f-b4ef-6c0aacb48478" providerId="ADAL" clId="{5A701DC0-C45A-4788-843E-32E06B2B1173}" dt="2018-08-27T17:36:16.364" v="6" actId="2696"/>
        <pc:sldMkLst>
          <pc:docMk/>
          <pc:sldMk cId="2684256607" sldId="330"/>
        </pc:sldMkLst>
      </pc:sldChg>
      <pc:sldChg chg="del">
        <pc:chgData name="Becky Mann" userId="eb467d60-cff5-406f-b4ef-6c0aacb48478" providerId="ADAL" clId="{5A701DC0-C45A-4788-843E-32E06B2B1173}" dt="2018-08-27T17:36:16.379" v="7" actId="2696"/>
        <pc:sldMkLst>
          <pc:docMk/>
          <pc:sldMk cId="1022537552" sldId="331"/>
        </pc:sldMkLst>
      </pc:sldChg>
      <pc:sldChg chg="del">
        <pc:chgData name="Becky Mann" userId="eb467d60-cff5-406f-b4ef-6c0aacb48478" providerId="ADAL" clId="{5A701DC0-C45A-4788-843E-32E06B2B1173}" dt="2018-08-27T17:36:16.393" v="8" actId="2696"/>
        <pc:sldMkLst>
          <pc:docMk/>
          <pc:sldMk cId="1346577054" sldId="332"/>
        </pc:sldMkLst>
      </pc:sldChg>
      <pc:sldChg chg="del">
        <pc:chgData name="Becky Mann" userId="eb467d60-cff5-406f-b4ef-6c0aacb48478" providerId="ADAL" clId="{5A701DC0-C45A-4788-843E-32E06B2B1173}" dt="2018-08-27T17:36:16.411" v="9" actId="2696"/>
        <pc:sldMkLst>
          <pc:docMk/>
          <pc:sldMk cId="3191637485" sldId="333"/>
        </pc:sldMkLst>
      </pc:sldChg>
      <pc:sldChg chg="del">
        <pc:chgData name="Becky Mann" userId="eb467d60-cff5-406f-b4ef-6c0aacb48478" providerId="ADAL" clId="{5A701DC0-C45A-4788-843E-32E06B2B1173}" dt="2018-08-27T17:36:16.425" v="10" actId="2696"/>
        <pc:sldMkLst>
          <pc:docMk/>
          <pc:sldMk cId="514820736" sldId="334"/>
        </pc:sldMkLst>
      </pc:sldChg>
      <pc:sldChg chg="del">
        <pc:chgData name="Becky Mann" userId="eb467d60-cff5-406f-b4ef-6c0aacb48478" providerId="ADAL" clId="{5A701DC0-C45A-4788-843E-32E06B2B1173}" dt="2018-08-27T17:36:16.446" v="11" actId="2696"/>
        <pc:sldMkLst>
          <pc:docMk/>
          <pc:sldMk cId="2924405351" sldId="335"/>
        </pc:sldMkLst>
      </pc:sldChg>
      <pc:sldChg chg="del">
        <pc:chgData name="Becky Mann" userId="eb467d60-cff5-406f-b4ef-6c0aacb48478" providerId="ADAL" clId="{5A701DC0-C45A-4788-843E-32E06B2B1173}" dt="2018-08-27T17:36:16.459" v="12" actId="2696"/>
        <pc:sldMkLst>
          <pc:docMk/>
          <pc:sldMk cId="526028123" sldId="336"/>
        </pc:sldMkLst>
      </pc:sldChg>
      <pc:sldChg chg="del">
        <pc:chgData name="Becky Mann" userId="eb467d60-cff5-406f-b4ef-6c0aacb48478" providerId="ADAL" clId="{5A701DC0-C45A-4788-843E-32E06B2B1173}" dt="2018-08-27T17:36:16.472" v="13" actId="2696"/>
        <pc:sldMkLst>
          <pc:docMk/>
          <pc:sldMk cId="1140511554" sldId="337"/>
        </pc:sldMkLst>
      </pc:sldChg>
      <pc:sldChg chg="del">
        <pc:chgData name="Becky Mann" userId="eb467d60-cff5-406f-b4ef-6c0aacb48478" providerId="ADAL" clId="{5A701DC0-C45A-4788-843E-32E06B2B1173}" dt="2018-08-27T17:36:16.481" v="14" actId="2696"/>
        <pc:sldMkLst>
          <pc:docMk/>
          <pc:sldMk cId="3508098653" sldId="338"/>
        </pc:sldMkLst>
      </pc:sldChg>
      <pc:sldChg chg="del">
        <pc:chgData name="Becky Mann" userId="eb467d60-cff5-406f-b4ef-6c0aacb48478" providerId="ADAL" clId="{5A701DC0-C45A-4788-843E-32E06B2B1173}" dt="2018-08-27T17:36:16.504" v="15" actId="2696"/>
        <pc:sldMkLst>
          <pc:docMk/>
          <pc:sldMk cId="553365934" sldId="339"/>
        </pc:sldMkLst>
      </pc:sldChg>
      <pc:sldChg chg="del">
        <pc:chgData name="Becky Mann" userId="eb467d60-cff5-406f-b4ef-6c0aacb48478" providerId="ADAL" clId="{5A701DC0-C45A-4788-843E-32E06B2B1173}" dt="2018-08-27T17:36:42.397" v="38" actId="2696"/>
        <pc:sldMkLst>
          <pc:docMk/>
          <pc:sldMk cId="2990496024" sldId="616"/>
        </pc:sldMkLst>
      </pc:sldChg>
      <pc:sldChg chg="del">
        <pc:chgData name="Becky Mann" userId="eb467d60-cff5-406f-b4ef-6c0aacb48478" providerId="ADAL" clId="{5A701DC0-C45A-4788-843E-32E06B2B1173}" dt="2018-08-27T17:36:42.548" v="54" actId="2696"/>
        <pc:sldMkLst>
          <pc:docMk/>
          <pc:sldMk cId="664758064" sldId="617"/>
        </pc:sldMkLst>
      </pc:sldChg>
      <pc:sldChg chg="del">
        <pc:chgData name="Becky Mann" userId="eb467d60-cff5-406f-b4ef-6c0aacb48478" providerId="ADAL" clId="{5A701DC0-C45A-4788-843E-32E06B2B1173}" dt="2018-08-27T17:36:42.717" v="80" actId="2696"/>
        <pc:sldMkLst>
          <pc:docMk/>
          <pc:sldMk cId="472640042" sldId="618"/>
        </pc:sldMkLst>
      </pc:sldChg>
      <pc:sldChg chg="del">
        <pc:chgData name="Becky Mann" userId="eb467d60-cff5-406f-b4ef-6c0aacb48478" providerId="ADAL" clId="{5A701DC0-C45A-4788-843E-32E06B2B1173}" dt="2018-08-27T17:36:16.276" v="0" actId="2696"/>
        <pc:sldMkLst>
          <pc:docMk/>
          <pc:sldMk cId="1846803841" sldId="620"/>
        </pc:sldMkLst>
      </pc:sldChg>
      <pc:sldChg chg="del">
        <pc:chgData name="Becky Mann" userId="eb467d60-cff5-406f-b4ef-6c0aacb48478" providerId="ADAL" clId="{5A701DC0-C45A-4788-843E-32E06B2B1173}" dt="2018-08-27T17:36:42.178" v="24" actId="2696"/>
        <pc:sldMkLst>
          <pc:docMk/>
          <pc:sldMk cId="1634036377" sldId="638"/>
        </pc:sldMkLst>
      </pc:sldChg>
      <pc:sldChg chg="del">
        <pc:chgData name="Becky Mann" userId="eb467d60-cff5-406f-b4ef-6c0aacb48478" providerId="ADAL" clId="{5A701DC0-C45A-4788-843E-32E06B2B1173}" dt="2018-08-27T17:36:42.383" v="37" actId="2696"/>
        <pc:sldMkLst>
          <pc:docMk/>
          <pc:sldMk cId="2024093079" sldId="639"/>
        </pc:sldMkLst>
      </pc:sldChg>
      <pc:sldChg chg="del">
        <pc:chgData name="Becky Mann" userId="eb467d60-cff5-406f-b4ef-6c0aacb48478" providerId="ADAL" clId="{5A701DC0-C45A-4788-843E-32E06B2B1173}" dt="2018-08-27T17:36:42.405" v="39" actId="2696"/>
        <pc:sldMkLst>
          <pc:docMk/>
          <pc:sldMk cId="2517965188" sldId="640"/>
        </pc:sldMkLst>
      </pc:sldChg>
      <pc:sldChg chg="del">
        <pc:chgData name="Becky Mann" userId="eb467d60-cff5-406f-b4ef-6c0aacb48478" providerId="ADAL" clId="{5A701DC0-C45A-4788-843E-32E06B2B1173}" dt="2018-08-27T17:36:42.533" v="52" actId="2696"/>
        <pc:sldMkLst>
          <pc:docMk/>
          <pc:sldMk cId="511777996" sldId="641"/>
        </pc:sldMkLst>
      </pc:sldChg>
      <pc:sldChg chg="del">
        <pc:chgData name="Becky Mann" userId="eb467d60-cff5-406f-b4ef-6c0aacb48478" providerId="ADAL" clId="{5A701DC0-C45A-4788-843E-32E06B2B1173}" dt="2018-08-27T17:36:42.541" v="53" actId="2696"/>
        <pc:sldMkLst>
          <pc:docMk/>
          <pc:sldMk cId="3122133215" sldId="642"/>
        </pc:sldMkLst>
      </pc:sldChg>
      <pc:sldChg chg="del">
        <pc:chgData name="Becky Mann" userId="eb467d60-cff5-406f-b4ef-6c0aacb48478" providerId="ADAL" clId="{5A701DC0-C45A-4788-843E-32E06B2B1173}" dt="2018-08-27T17:36:42.554" v="55" actId="2696"/>
        <pc:sldMkLst>
          <pc:docMk/>
          <pc:sldMk cId="269684172" sldId="643"/>
        </pc:sldMkLst>
      </pc:sldChg>
      <pc:sldChg chg="del">
        <pc:chgData name="Becky Mann" userId="eb467d60-cff5-406f-b4ef-6c0aacb48478" providerId="ADAL" clId="{5A701DC0-C45A-4788-843E-32E06B2B1173}" dt="2018-08-27T17:36:42.711" v="78" actId="2696"/>
        <pc:sldMkLst>
          <pc:docMk/>
          <pc:sldMk cId="4081900043" sldId="644"/>
        </pc:sldMkLst>
      </pc:sldChg>
      <pc:sldChg chg="del">
        <pc:chgData name="Becky Mann" userId="eb467d60-cff5-406f-b4ef-6c0aacb48478" providerId="ADAL" clId="{5A701DC0-C45A-4788-843E-32E06B2B1173}" dt="2018-08-27T17:36:42.714" v="79" actId="2696"/>
        <pc:sldMkLst>
          <pc:docMk/>
          <pc:sldMk cId="3282433047" sldId="645"/>
        </pc:sldMkLst>
      </pc:sldChg>
      <pc:sldChg chg="del">
        <pc:chgData name="Becky Mann" userId="eb467d60-cff5-406f-b4ef-6c0aacb48478" providerId="ADAL" clId="{5A701DC0-C45A-4788-843E-32E06B2B1173}" dt="2018-08-27T17:36:42.719" v="81" actId="2696"/>
        <pc:sldMkLst>
          <pc:docMk/>
          <pc:sldMk cId="186546100" sldId="646"/>
        </pc:sldMkLst>
      </pc:sldChg>
      <pc:sldChg chg="del">
        <pc:chgData name="Becky Mann" userId="eb467d60-cff5-406f-b4ef-6c0aacb48478" providerId="ADAL" clId="{5A701DC0-C45A-4788-843E-32E06B2B1173}" dt="2018-08-27T17:36:42.760" v="94" actId="2696"/>
        <pc:sldMkLst>
          <pc:docMk/>
          <pc:sldMk cId="3917002783" sldId="647"/>
        </pc:sldMkLst>
      </pc:sldChg>
      <pc:sldChg chg="del">
        <pc:chgData name="Becky Mann" userId="eb467d60-cff5-406f-b4ef-6c0aacb48478" providerId="ADAL" clId="{5A701DC0-C45A-4788-843E-32E06B2B1173}" dt="2018-08-27T17:36:42.057" v="17" actId="2696"/>
        <pc:sldMkLst>
          <pc:docMk/>
          <pc:sldMk cId="1995203425" sldId="648"/>
        </pc:sldMkLst>
      </pc:sldChg>
      <pc:sldChg chg="del">
        <pc:chgData name="Becky Mann" userId="eb467d60-cff5-406f-b4ef-6c0aacb48478" providerId="ADAL" clId="{5A701DC0-C45A-4788-843E-32E06B2B1173}" dt="2018-08-27T17:36:16.289" v="1" actId="2696"/>
        <pc:sldMkLst>
          <pc:docMk/>
          <pc:sldMk cId="1384308736" sldId="652"/>
        </pc:sldMkLst>
      </pc:sldChg>
      <pc:sldChg chg="del">
        <pc:chgData name="Becky Mann" userId="eb467d60-cff5-406f-b4ef-6c0aacb48478" providerId="ADAL" clId="{5A701DC0-C45A-4788-843E-32E06B2B1173}" dt="2018-08-27T17:36:16.519" v="16" actId="2696"/>
        <pc:sldMkLst>
          <pc:docMk/>
          <pc:sldMk cId="2658457281" sldId="653"/>
        </pc:sldMkLst>
      </pc:sldChg>
      <pc:sldChg chg="del">
        <pc:chgData name="Becky Mann" userId="eb467d60-cff5-406f-b4ef-6c0aacb48478" providerId="ADAL" clId="{5A701DC0-C45A-4788-843E-32E06B2B1173}" dt="2018-08-27T17:36:42.159" v="23" actId="2696"/>
        <pc:sldMkLst>
          <pc:docMk/>
          <pc:sldMk cId="2610899193" sldId="700"/>
        </pc:sldMkLst>
      </pc:sldChg>
      <pc:sldChg chg="del">
        <pc:chgData name="Becky Mann" userId="eb467d60-cff5-406f-b4ef-6c0aacb48478" providerId="ADAL" clId="{5A701DC0-C45A-4788-843E-32E06B2B1173}" dt="2018-08-27T17:36:42.087" v="19" actId="2696"/>
        <pc:sldMkLst>
          <pc:docMk/>
          <pc:sldMk cId="985102725" sldId="701"/>
        </pc:sldMkLst>
      </pc:sldChg>
      <pc:sldChg chg="del">
        <pc:chgData name="Becky Mann" userId="eb467d60-cff5-406f-b4ef-6c0aacb48478" providerId="ADAL" clId="{5A701DC0-C45A-4788-843E-32E06B2B1173}" dt="2018-08-27T17:36:42.105" v="20" actId="2696"/>
        <pc:sldMkLst>
          <pc:docMk/>
          <pc:sldMk cId="733213307" sldId="702"/>
        </pc:sldMkLst>
      </pc:sldChg>
      <pc:sldChg chg="del">
        <pc:chgData name="Becky Mann" userId="eb467d60-cff5-406f-b4ef-6c0aacb48478" providerId="ADAL" clId="{5A701DC0-C45A-4788-843E-32E06B2B1173}" dt="2018-08-27T17:36:42.126" v="21" actId="2696"/>
        <pc:sldMkLst>
          <pc:docMk/>
          <pc:sldMk cId="4249051692" sldId="703"/>
        </pc:sldMkLst>
      </pc:sldChg>
      <pc:sldChg chg="del">
        <pc:chgData name="Becky Mann" userId="eb467d60-cff5-406f-b4ef-6c0aacb48478" providerId="ADAL" clId="{5A701DC0-C45A-4788-843E-32E06B2B1173}" dt="2018-08-27T17:36:42.144" v="22" actId="2696"/>
        <pc:sldMkLst>
          <pc:docMk/>
          <pc:sldMk cId="2207060766" sldId="70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0334D730-CAE1-4A93-83A0-0D3E258CE2F6}"/>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EC4E2452-D7CB-4B1E-BCBE-9D0E8B7707C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933859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4ACDE82C-5616-4055-9F6D-7D2F83E3CA3B}"/>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DB7119C6-B8C1-4CEE-A12D-152B643BC34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717637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3D9F7551-6938-4F19-89BE-56754A9944F9}"/>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72E786A4-8419-41D1-998F-9333CB97BDCC}"/>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558635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BB76072F-97AB-484F-8742-6F729E449E08}"/>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3852384B-7FCF-48FB-8DEE-14CE91856B45}"/>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387787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B41A8586-A99A-4332-AE40-567CA1114FDD}"/>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FEBB7324-C5B6-47CA-A981-F6E69ECC47E6}"/>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534057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are advising a colleague about best practices when troubleshooting. You have identified the following techniques to use to identify a problem: gather information, duplicate the problem, question users, identify symptoms, and approach multiple problems individually. If you are following CompTIA's troubleshooting model, what other piece of advice should you give?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Determine if anything has changed—this is one of the most useful troubleshooting techniques.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have asked a senior manager to authorize your plan of action for resolving a fault in a software application. What name is given to the process you are following?</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This is escalating the problem. You might escalate a problem to more experienced staff or seek help with a solution plan that is beyond your authority to put into action.</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are setting up a new computer, but it doesn't seem to be working. Should you check anything or contact the manufacturer?</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It would be best to double-check you have connected the cables correctly (especially power).</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Your computer locks up periodically and feels hot to the touch. Could these things be related?</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Yes, many lockup problems are caused by overheating. The first step would be to clean the fan exhaust vents of dust.</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crucial piece of information would you need when trying to locate support information about a computer system on the manufacturer's website?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The model number or a service code.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If you do not have a support contract, what is likely to be the best option for obtaining advice about a problem with an application?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product support or community forum.</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are looking for content on a topic but your search is returning millions of matches that are not particularly helpful. What two methods could you use to get better search results?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Use more search keywords (ideally with 'uncommon' words) or search for an exact phrase by enclosing it in quotes.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want to find something on a particular website, but the site does not have a search tool. Could you use a general search engine, and if so, how?</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Yes—you use an advanced search form or use the site: operator (for example 'certification </a:t>
            </a:r>
            <a:r>
              <a:rPr lang="en-US" sz="1200" b="1" kern="1200" dirty="0" err="1">
                <a:solidFill>
                  <a:schemeClr val="tx1"/>
                </a:solidFill>
                <a:effectLst/>
                <a:latin typeface="+mn-lt"/>
                <a:ea typeface="Verdana" panose="020B0604030504040204" pitchFamily="34" charset="0"/>
                <a:cs typeface="Verdana" panose="020B0604030504040204" pitchFamily="34" charset="0"/>
              </a:rPr>
              <a:t>site:comptia.org</a:t>
            </a:r>
            <a:r>
              <a:rPr lang="en-US" sz="1200" b="1" kern="1200" dirty="0">
                <a:solidFill>
                  <a:schemeClr val="tx1"/>
                </a:solidFill>
                <a:effectLst/>
                <a:latin typeface="+mn-lt"/>
                <a:ea typeface="Verdana" panose="020B0604030504040204" pitchFamily="34" charset="0"/>
                <a:cs typeface="Verdana" panose="020B0604030504040204" pitchFamily="34" charset="0"/>
              </a:rPr>
              <a:t>').</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20245408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1 / Unit 5 / Troubleshooting and Support</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23795481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B61CF1-72C2-4048-9AA9-A5B25803824E}"/>
              </a:ext>
            </a:extLst>
          </p:cNvPr>
          <p:cNvSpPr>
            <a:spLocks noGrp="1"/>
          </p:cNvSpPr>
          <p:nvPr>
            <p:ph type="title"/>
          </p:nvPr>
        </p:nvSpPr>
        <p:spPr/>
        <p:txBody>
          <a:bodyPr/>
          <a:lstStyle/>
          <a:p>
            <a:r>
              <a:rPr lang="en-US" dirty="0"/>
              <a:t>Windows Help and Tips</a:t>
            </a:r>
          </a:p>
        </p:txBody>
      </p:sp>
      <p:pic>
        <p:nvPicPr>
          <p:cNvPr id="6" name="Content Placeholder 5" descr="Windows 10 Tips app">
            <a:extLst>
              <a:ext uri="{FF2B5EF4-FFF2-40B4-BE49-F238E27FC236}">
                <a16:creationId xmlns:a16="http://schemas.microsoft.com/office/drawing/2014/main" id="{7D71B8CD-593E-4DC8-826D-13CA623EE355}"/>
              </a:ext>
            </a:extLst>
          </p:cNvPr>
          <p:cNvPicPr>
            <a:picLocks noGrp="1"/>
          </p:cNvPicPr>
          <p:nvPr>
            <p:ph idx="1"/>
          </p:nvPr>
        </p:nvPicPr>
        <p:blipFill>
          <a:blip r:embed="rId2"/>
          <a:stretch>
            <a:fillRect/>
          </a:stretch>
        </p:blipFill>
        <p:spPr>
          <a:xfrm>
            <a:off x="940613" y="914400"/>
            <a:ext cx="10280612" cy="5578475"/>
          </a:xfrm>
          <a:prstGeom prst="rect">
            <a:avLst/>
          </a:prstGeom>
        </p:spPr>
      </p:pic>
      <p:sp>
        <p:nvSpPr>
          <p:cNvPr id="2" name="Footer Placeholder 1">
            <a:extLst>
              <a:ext uri="{FF2B5EF4-FFF2-40B4-BE49-F238E27FC236}">
                <a16:creationId xmlns:a16="http://schemas.microsoft.com/office/drawing/2014/main" id="{F74320F5-6F1C-4027-8ECA-2A0ED2F1DBA9}"/>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FAAB3B7B-79E6-4E33-8A14-307EEA610C05}"/>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2115053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a:t>Contacting technical support</a:t>
            </a:r>
          </a:p>
          <a:p>
            <a:pPr lvl="2"/>
            <a:r>
              <a:rPr lang="en-US"/>
              <a:t>Name and contact information</a:t>
            </a:r>
            <a:endParaRPr lang="en-GB"/>
          </a:p>
          <a:p>
            <a:pPr lvl="2"/>
            <a:r>
              <a:rPr lang="en-US"/>
              <a:t>Software or device you are having trouble with</a:t>
            </a:r>
          </a:p>
          <a:p>
            <a:pPr lvl="3"/>
            <a:r>
              <a:rPr lang="en-US"/>
              <a:t>Version number (Help &gt; About command)</a:t>
            </a:r>
          </a:p>
          <a:p>
            <a:pPr lvl="3"/>
            <a:r>
              <a:rPr lang="en-US"/>
              <a:t>Model and serial number</a:t>
            </a:r>
            <a:endParaRPr lang="en-GB"/>
          </a:p>
          <a:p>
            <a:pPr lvl="2"/>
            <a:r>
              <a:rPr lang="en-US"/>
              <a:t>Purchase date</a:t>
            </a:r>
            <a:endParaRPr lang="en-GB"/>
          </a:p>
          <a:p>
            <a:pPr lvl="2"/>
            <a:r>
              <a:rPr lang="en-US"/>
              <a:t>Description of the problem</a:t>
            </a:r>
          </a:p>
          <a:p>
            <a:r>
              <a:rPr lang="en-US"/>
              <a:t>Using technical community groups</a:t>
            </a:r>
            <a:endParaRPr lang="en-US" dirty="0"/>
          </a:p>
        </p:txBody>
      </p:sp>
      <p:sp>
        <p:nvSpPr>
          <p:cNvPr id="3" name="Title 2"/>
          <p:cNvSpPr>
            <a:spLocks noGrp="1"/>
          </p:cNvSpPr>
          <p:nvPr>
            <p:ph type="title"/>
          </p:nvPr>
        </p:nvSpPr>
        <p:spPr/>
        <p:txBody>
          <a:bodyPr/>
          <a:lstStyle/>
          <a:p>
            <a:r>
              <a:rPr lang="en-US"/>
              <a:t>Technical Support</a:t>
            </a:r>
            <a:endParaRPr lang="en-US" dirty="0"/>
          </a:p>
        </p:txBody>
      </p:sp>
      <p:sp>
        <p:nvSpPr>
          <p:cNvPr id="4" name="Footer Placeholder 3">
            <a:extLst>
              <a:ext uri="{FF2B5EF4-FFF2-40B4-BE49-F238E27FC236}">
                <a16:creationId xmlns:a16="http://schemas.microsoft.com/office/drawing/2014/main" id="{ED0F110A-A20F-4981-A0D6-A5F9AE8C8DC2}"/>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7F66973-2801-4ABE-AB62-8366E44F021F}"/>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274512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Using a Search Engine</a:t>
            </a:r>
          </a:p>
        </p:txBody>
      </p:sp>
      <p:pic>
        <p:nvPicPr>
          <p:cNvPr id="8" name="Content Placeholder 7" descr="Google advanced search form">
            <a:extLst>
              <a:ext uri="{FF2B5EF4-FFF2-40B4-BE49-F238E27FC236}">
                <a16:creationId xmlns:a16="http://schemas.microsoft.com/office/drawing/2014/main" id="{8FE6873A-4A7A-4DFB-87A7-8D3E2BDDCF9C}"/>
              </a:ext>
            </a:extLst>
          </p:cNvPr>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886138" y="914400"/>
            <a:ext cx="6389561" cy="5578475"/>
          </a:xfrm>
          <a:prstGeom prst="rect">
            <a:avLst/>
          </a:prstGeom>
          <a:noFill/>
          <a:ln>
            <a:noFill/>
          </a:ln>
        </p:spPr>
      </p:pic>
      <p:sp>
        <p:nvSpPr>
          <p:cNvPr id="2" name="Footer Placeholder 1">
            <a:extLst>
              <a:ext uri="{FF2B5EF4-FFF2-40B4-BE49-F238E27FC236}">
                <a16:creationId xmlns:a16="http://schemas.microsoft.com/office/drawing/2014/main" id="{824F0A16-76B9-42DC-B6F0-C5F9D1A459B9}"/>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2A02BF59-6359-42F3-94D7-3D0F081EDC01}"/>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25926570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EBF04A-BDD8-4085-BCBB-185D4F4A362F}"/>
              </a:ext>
            </a:extLst>
          </p:cNvPr>
          <p:cNvSpPr>
            <a:spLocks noGrp="1"/>
          </p:cNvSpPr>
          <p:nvPr>
            <p:ph idx="1"/>
          </p:nvPr>
        </p:nvSpPr>
        <p:spPr/>
        <p:txBody>
          <a:bodyPr>
            <a:normAutofit fontScale="92500" lnSpcReduction="10000"/>
          </a:bodyPr>
          <a:lstStyle/>
          <a:p>
            <a:r>
              <a:rPr lang="en-US" dirty="0"/>
              <a:t>Describe basic support and troubleshooting procedures</a:t>
            </a:r>
          </a:p>
          <a:p>
            <a:r>
              <a:rPr lang="en-US" dirty="0"/>
              <a:t>Use websites and tools to obtain support and search for advice and help</a:t>
            </a:r>
          </a:p>
        </p:txBody>
      </p:sp>
      <p:sp>
        <p:nvSpPr>
          <p:cNvPr id="3" name="Footer Placeholder 2">
            <a:extLst>
              <a:ext uri="{FF2B5EF4-FFF2-40B4-BE49-F238E27FC236}">
                <a16:creationId xmlns:a16="http://schemas.microsoft.com/office/drawing/2014/main" id="{2B3D717F-63B1-4E2C-BC17-B4F2AF5A19C3}"/>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AB06B6D7-C433-464E-9AC8-C8D15B76694E}"/>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15392315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7E3C1A6-4257-475B-BAB1-F3D3587E1182}"/>
              </a:ext>
            </a:extLst>
          </p:cNvPr>
          <p:cNvSpPr>
            <a:spLocks noGrp="1"/>
          </p:cNvSpPr>
          <p:nvPr>
            <p:ph idx="1"/>
          </p:nvPr>
        </p:nvSpPr>
        <p:spPr/>
        <p:txBody>
          <a:bodyPr/>
          <a:lstStyle/>
          <a:p>
            <a:r>
              <a:rPr lang="en-US" dirty="0"/>
              <a:t>Lab 6 / Using a Search Engine</a:t>
            </a:r>
          </a:p>
        </p:txBody>
      </p:sp>
      <p:sp>
        <p:nvSpPr>
          <p:cNvPr id="3" name="Footer Placeholder 2">
            <a:extLst>
              <a:ext uri="{FF2B5EF4-FFF2-40B4-BE49-F238E27FC236}">
                <a16:creationId xmlns:a16="http://schemas.microsoft.com/office/drawing/2014/main" id="{6B26D1FD-50D7-46A5-BB28-5EB84DD6E6C6}"/>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542159EB-ED5D-475D-9EC6-95D3E1827812}"/>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1577475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19E4C69-68A9-4F8E-BEB2-426D795A5118}"/>
              </a:ext>
            </a:extLst>
          </p:cNvPr>
          <p:cNvSpPr>
            <a:spLocks noGrp="1"/>
          </p:cNvSpPr>
          <p:nvPr>
            <p:ph idx="1"/>
          </p:nvPr>
        </p:nvSpPr>
        <p:spPr/>
        <p:txBody>
          <a:bodyPr/>
          <a:lstStyle/>
          <a:p>
            <a:r>
              <a:rPr lang="en-US" dirty="0"/>
              <a:t>Describe basic support and troubleshooting procedures</a:t>
            </a:r>
          </a:p>
          <a:p>
            <a:r>
              <a:rPr lang="en-US" dirty="0"/>
              <a:t>Use websites and tools to obtain support and search for advice and help</a:t>
            </a:r>
          </a:p>
        </p:txBody>
      </p:sp>
      <p:sp>
        <p:nvSpPr>
          <p:cNvPr id="3" name="Footer Placeholder 2">
            <a:extLst>
              <a:ext uri="{FF2B5EF4-FFF2-40B4-BE49-F238E27FC236}">
                <a16:creationId xmlns:a16="http://schemas.microsoft.com/office/drawing/2014/main" id="{E4CC6792-EF12-40ED-93F3-3889FA2E2B62}"/>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DC397DE3-26ED-4C36-9CC3-D2E2F4A8F9A6}"/>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2305945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Support and Troubleshooting</a:t>
            </a:r>
            <a:endParaRPr lang="en-US" dirty="0"/>
          </a:p>
        </p:txBody>
      </p:sp>
      <p:sp>
        <p:nvSpPr>
          <p:cNvPr id="7" name="Content Placeholder 6">
            <a:extLst>
              <a:ext uri="{FF2B5EF4-FFF2-40B4-BE49-F238E27FC236}">
                <a16:creationId xmlns:a16="http://schemas.microsoft.com/office/drawing/2014/main" id="{22E74B9C-45CC-4982-8C71-2B52B6242222}"/>
              </a:ext>
            </a:extLst>
          </p:cNvPr>
          <p:cNvSpPr>
            <a:spLocks noGrp="1"/>
          </p:cNvSpPr>
          <p:nvPr>
            <p:ph idx="1"/>
          </p:nvPr>
        </p:nvSpPr>
        <p:spPr/>
        <p:txBody>
          <a:bodyPr/>
          <a:lstStyle/>
          <a:p>
            <a:r>
              <a:rPr lang="en-US" dirty="0"/>
              <a:t>Troubleshooting skills and approach</a:t>
            </a:r>
          </a:p>
          <a:p>
            <a:r>
              <a:rPr lang="en-US" dirty="0"/>
              <a:t>Problem solving and diagnosis</a:t>
            </a:r>
          </a:p>
          <a:p>
            <a:r>
              <a:rPr lang="en-US" dirty="0"/>
              <a:t>Causes, symptoms, and consequences</a:t>
            </a:r>
          </a:p>
          <a:p>
            <a:r>
              <a:rPr lang="en-US" dirty="0"/>
              <a:t>Appreciate priorities and business needs</a:t>
            </a:r>
          </a:p>
        </p:txBody>
      </p:sp>
      <p:sp>
        <p:nvSpPr>
          <p:cNvPr id="2" name="Footer Placeholder 1">
            <a:extLst>
              <a:ext uri="{FF2B5EF4-FFF2-40B4-BE49-F238E27FC236}">
                <a16:creationId xmlns:a16="http://schemas.microsoft.com/office/drawing/2014/main" id="{0CF2EDD9-0025-4969-AA87-6BBD8114B885}"/>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A8647F88-FA0B-41F4-9A24-8F9F11DEFAFB}"/>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2024201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636E13E-5242-4115-8E8F-05A2632257A4}"/>
              </a:ext>
            </a:extLst>
          </p:cNvPr>
          <p:cNvSpPr>
            <a:spLocks noGrp="1"/>
          </p:cNvSpPr>
          <p:nvPr>
            <p:ph idx="1"/>
          </p:nvPr>
        </p:nvSpPr>
        <p:spPr/>
        <p:txBody>
          <a:bodyPr>
            <a:normAutofit fontScale="47500" lnSpcReduction="20000"/>
          </a:bodyPr>
          <a:lstStyle/>
          <a:p>
            <a:pPr marL="742950" indent="-742950">
              <a:buFont typeface="+mj-lt"/>
              <a:buAutoNum type="arabicPeriod"/>
            </a:pPr>
            <a:r>
              <a:rPr lang="en-US" dirty="0"/>
              <a:t>Identify the problem (Gather information, Duplicate the problem, if possible, Question users, Identify symptoms, Determine if anything has changed, Approach multiple problems individually)</a:t>
            </a:r>
          </a:p>
          <a:p>
            <a:pPr marL="742950" indent="-742950">
              <a:buFont typeface="+mj-lt"/>
              <a:buAutoNum type="arabicPeriod"/>
            </a:pPr>
            <a:r>
              <a:rPr lang="en-US" dirty="0"/>
              <a:t>Research knowledge base/Internet, if applicable</a:t>
            </a:r>
          </a:p>
          <a:p>
            <a:pPr marL="742950" indent="-742950">
              <a:buFont typeface="+mj-lt"/>
              <a:buAutoNum type="arabicPeriod"/>
            </a:pPr>
            <a:r>
              <a:rPr lang="en-US" dirty="0"/>
              <a:t>Establish a theory of probable cause (Question the obvious, Consider multiple approaches, Divide and conquer)</a:t>
            </a:r>
          </a:p>
          <a:p>
            <a:pPr marL="742950" indent="-742950">
              <a:buFont typeface="+mj-lt"/>
              <a:buAutoNum type="arabicPeriod"/>
            </a:pPr>
            <a:r>
              <a:rPr lang="en-US" dirty="0"/>
              <a:t>Test the theory to determine the cause (Once the theory is confirmed [confirmed root cause], determine the next steps to resolve the problem, If the theory is not confirmed, establish a new theory or escalate)</a:t>
            </a:r>
          </a:p>
          <a:p>
            <a:pPr marL="742950" indent="-742950">
              <a:buFont typeface="+mj-lt"/>
              <a:buAutoNum type="arabicPeriod"/>
            </a:pPr>
            <a:r>
              <a:rPr lang="en-US" dirty="0"/>
              <a:t>Establish a plan of action to resolve the problem and identify potential effects</a:t>
            </a:r>
          </a:p>
          <a:p>
            <a:pPr marL="742950" indent="-742950">
              <a:buFont typeface="+mj-lt"/>
              <a:buAutoNum type="arabicPeriod"/>
            </a:pPr>
            <a:r>
              <a:rPr lang="en-US" dirty="0"/>
              <a:t>Implement the solution or escalate as necessary</a:t>
            </a:r>
          </a:p>
          <a:p>
            <a:pPr marL="742950" indent="-742950">
              <a:buFont typeface="+mj-lt"/>
              <a:buAutoNum type="arabicPeriod"/>
            </a:pPr>
            <a:r>
              <a:rPr lang="en-US" dirty="0"/>
              <a:t>Verify full system functionality and, if applicable, implement preventive measures</a:t>
            </a:r>
          </a:p>
          <a:p>
            <a:pPr marL="742950" indent="-742950">
              <a:buFont typeface="+mj-lt"/>
              <a:buAutoNum type="arabicPeriod"/>
            </a:pPr>
            <a:r>
              <a:rPr lang="en-US" dirty="0"/>
              <a:t>Document findings/lessons learned, actions and outcomes</a:t>
            </a:r>
          </a:p>
        </p:txBody>
      </p:sp>
      <p:sp>
        <p:nvSpPr>
          <p:cNvPr id="3" name="Title 2">
            <a:extLst>
              <a:ext uri="{FF2B5EF4-FFF2-40B4-BE49-F238E27FC236}">
                <a16:creationId xmlns:a16="http://schemas.microsoft.com/office/drawing/2014/main" id="{102266B6-3157-4715-8C5F-BDCEEBF1D862}"/>
              </a:ext>
            </a:extLst>
          </p:cNvPr>
          <p:cNvSpPr>
            <a:spLocks noGrp="1"/>
          </p:cNvSpPr>
          <p:nvPr>
            <p:ph type="title"/>
          </p:nvPr>
        </p:nvSpPr>
        <p:spPr/>
        <p:txBody>
          <a:bodyPr/>
          <a:lstStyle/>
          <a:p>
            <a:r>
              <a:rPr lang="en-US" dirty="0"/>
              <a:t>CompTIA Troubleshooting Model</a:t>
            </a:r>
          </a:p>
        </p:txBody>
      </p:sp>
      <p:sp>
        <p:nvSpPr>
          <p:cNvPr id="4" name="Footer Placeholder 3">
            <a:extLst>
              <a:ext uri="{FF2B5EF4-FFF2-40B4-BE49-F238E27FC236}">
                <a16:creationId xmlns:a16="http://schemas.microsoft.com/office/drawing/2014/main" id="{063C7B4A-6C89-4956-BA30-0C11CC9F8F11}"/>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44ED93E-7F8A-4F9A-9752-B1E9BD696562}"/>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3514270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F5F5F-B85B-4702-8184-328AE06016BD}"/>
              </a:ext>
            </a:extLst>
          </p:cNvPr>
          <p:cNvSpPr>
            <a:spLocks noGrp="1"/>
          </p:cNvSpPr>
          <p:nvPr>
            <p:ph type="title"/>
          </p:nvPr>
        </p:nvSpPr>
        <p:spPr/>
        <p:txBody>
          <a:bodyPr/>
          <a:lstStyle/>
          <a:p>
            <a:r>
              <a:rPr lang="en-US" dirty="0"/>
              <a:t>Identifying the Problem</a:t>
            </a:r>
          </a:p>
        </p:txBody>
      </p:sp>
      <p:sp>
        <p:nvSpPr>
          <p:cNvPr id="3" name="Content Placeholder 2">
            <a:extLst>
              <a:ext uri="{FF2B5EF4-FFF2-40B4-BE49-F238E27FC236}">
                <a16:creationId xmlns:a16="http://schemas.microsoft.com/office/drawing/2014/main" id="{F1F30BB7-4AE4-4468-A734-CE3AE3648619}"/>
              </a:ext>
            </a:extLst>
          </p:cNvPr>
          <p:cNvSpPr>
            <a:spLocks noGrp="1"/>
          </p:cNvSpPr>
          <p:nvPr>
            <p:ph sz="half" idx="1"/>
          </p:nvPr>
        </p:nvSpPr>
        <p:spPr/>
        <p:txBody>
          <a:bodyPr>
            <a:normAutofit fontScale="92500" lnSpcReduction="20000"/>
          </a:bodyPr>
          <a:lstStyle/>
          <a:p>
            <a:r>
              <a:rPr lang="en-US" dirty="0"/>
              <a:t>Question users and determine changes</a:t>
            </a:r>
          </a:p>
          <a:p>
            <a:r>
              <a:rPr lang="en-US" dirty="0"/>
              <a:t>Duplicate the problem and identify symptoms</a:t>
            </a:r>
          </a:p>
          <a:p>
            <a:r>
              <a:rPr lang="en-US" dirty="0"/>
              <a:t>Approach multiple problems individually</a:t>
            </a:r>
          </a:p>
          <a:p>
            <a:r>
              <a:rPr lang="en-US" dirty="0"/>
              <a:t>Gather information and research symptoms</a:t>
            </a:r>
          </a:p>
          <a:p>
            <a:endParaRPr lang="en-US" dirty="0"/>
          </a:p>
        </p:txBody>
      </p:sp>
      <p:pic>
        <p:nvPicPr>
          <p:cNvPr id="7" name="Content Placeholder 6" descr="Information gathering is the first step in troubleshooting. Image by rawpixel © 123rf.com.">
            <a:extLst>
              <a:ext uri="{FF2B5EF4-FFF2-40B4-BE49-F238E27FC236}">
                <a16:creationId xmlns:a16="http://schemas.microsoft.com/office/drawing/2014/main" id="{F1DE5CBD-D0EB-43A7-8F42-0F907A1C5934}"/>
              </a:ext>
            </a:extLst>
          </p:cNvPr>
          <p:cNvPicPr>
            <a:picLocks noGrp="1"/>
          </p:cNvPicPr>
          <p:nvPr>
            <p:ph sz="half" idx="2"/>
          </p:nvPr>
        </p:nvPicPr>
        <p:blipFill>
          <a:blip r:embed="rId2"/>
          <a:stretch>
            <a:fillRect/>
          </a:stretch>
        </p:blipFill>
        <p:spPr>
          <a:xfrm>
            <a:off x="6604635" y="2011997"/>
            <a:ext cx="4983480" cy="3383280"/>
          </a:xfrm>
          <a:prstGeom prst="rect">
            <a:avLst/>
          </a:prstGeom>
        </p:spPr>
      </p:pic>
      <p:sp>
        <p:nvSpPr>
          <p:cNvPr id="4" name="Footer Placeholder 3">
            <a:extLst>
              <a:ext uri="{FF2B5EF4-FFF2-40B4-BE49-F238E27FC236}">
                <a16:creationId xmlns:a16="http://schemas.microsoft.com/office/drawing/2014/main" id="{2144B7CF-EF7D-47CE-892E-A47AB2F200D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D6BE80E-1882-4241-87B2-81663AC1ED1F}"/>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510086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F24241-F479-46E0-A73F-CD08F5FA65CB}"/>
              </a:ext>
            </a:extLst>
          </p:cNvPr>
          <p:cNvSpPr>
            <a:spLocks noGrp="1"/>
          </p:cNvSpPr>
          <p:nvPr>
            <p:ph idx="1"/>
          </p:nvPr>
        </p:nvSpPr>
        <p:spPr/>
        <p:txBody>
          <a:bodyPr/>
          <a:lstStyle/>
          <a:p>
            <a:r>
              <a:rPr lang="en-US" dirty="0"/>
              <a:t>Question the obvious</a:t>
            </a:r>
          </a:p>
          <a:p>
            <a:r>
              <a:rPr lang="en-US" dirty="0"/>
              <a:t>Divide and conquer</a:t>
            </a:r>
          </a:p>
          <a:p>
            <a:r>
              <a:rPr lang="en-US" dirty="0"/>
              <a:t>Consider multiple approaches</a:t>
            </a:r>
          </a:p>
          <a:p>
            <a:r>
              <a:rPr lang="en-US" dirty="0"/>
              <a:t>Test the theory</a:t>
            </a:r>
          </a:p>
          <a:p>
            <a:r>
              <a:rPr lang="en-US" dirty="0"/>
              <a:t>Escalate the problem?</a:t>
            </a:r>
          </a:p>
        </p:txBody>
      </p:sp>
      <p:sp>
        <p:nvSpPr>
          <p:cNvPr id="3" name="Title 2">
            <a:extLst>
              <a:ext uri="{FF2B5EF4-FFF2-40B4-BE49-F238E27FC236}">
                <a16:creationId xmlns:a16="http://schemas.microsoft.com/office/drawing/2014/main" id="{E4727EB6-B205-4E8A-84A2-AADE7F8D6D2E}"/>
              </a:ext>
            </a:extLst>
          </p:cNvPr>
          <p:cNvSpPr>
            <a:spLocks noGrp="1"/>
          </p:cNvSpPr>
          <p:nvPr>
            <p:ph type="title"/>
          </p:nvPr>
        </p:nvSpPr>
        <p:spPr/>
        <p:txBody>
          <a:bodyPr/>
          <a:lstStyle/>
          <a:p>
            <a:r>
              <a:rPr lang="en-US" dirty="0"/>
              <a:t>Understanding the Problem</a:t>
            </a:r>
          </a:p>
        </p:txBody>
      </p:sp>
      <p:sp>
        <p:nvSpPr>
          <p:cNvPr id="4" name="Footer Placeholder 3">
            <a:extLst>
              <a:ext uri="{FF2B5EF4-FFF2-40B4-BE49-F238E27FC236}">
                <a16:creationId xmlns:a16="http://schemas.microsoft.com/office/drawing/2014/main" id="{BBA1BD26-4D2A-4971-8F05-4F2F87FD25E0}"/>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553B398-12CE-4951-9902-C227FD7C78A7}"/>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2011447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EE4EF32-3588-4E4B-9E49-C30BC032ABB1}"/>
              </a:ext>
            </a:extLst>
          </p:cNvPr>
          <p:cNvSpPr>
            <a:spLocks noGrp="1"/>
          </p:cNvSpPr>
          <p:nvPr>
            <p:ph type="title"/>
          </p:nvPr>
        </p:nvSpPr>
        <p:spPr/>
        <p:txBody>
          <a:bodyPr/>
          <a:lstStyle/>
          <a:p>
            <a:r>
              <a:rPr lang="en-US" dirty="0"/>
              <a:t>Resolving and Documenting the Problem</a:t>
            </a:r>
          </a:p>
        </p:txBody>
      </p:sp>
      <p:sp>
        <p:nvSpPr>
          <p:cNvPr id="6" name="Content Placeholder 5">
            <a:extLst>
              <a:ext uri="{FF2B5EF4-FFF2-40B4-BE49-F238E27FC236}">
                <a16:creationId xmlns:a16="http://schemas.microsoft.com/office/drawing/2014/main" id="{53EB3942-CF0E-4141-82CC-EF74550D7DA6}"/>
              </a:ext>
            </a:extLst>
          </p:cNvPr>
          <p:cNvSpPr>
            <a:spLocks noGrp="1"/>
          </p:cNvSpPr>
          <p:nvPr>
            <p:ph sz="half" idx="2"/>
          </p:nvPr>
        </p:nvSpPr>
        <p:spPr/>
        <p:txBody>
          <a:bodyPr>
            <a:normAutofit fontScale="70000" lnSpcReduction="20000"/>
          </a:bodyPr>
          <a:lstStyle/>
          <a:p>
            <a:r>
              <a:rPr lang="en-US" dirty="0"/>
              <a:t>Establish a plan of action</a:t>
            </a:r>
          </a:p>
          <a:p>
            <a:pPr lvl="1"/>
            <a:r>
              <a:rPr lang="en-US" dirty="0"/>
              <a:t>Repair</a:t>
            </a:r>
          </a:p>
          <a:p>
            <a:pPr lvl="1"/>
            <a:r>
              <a:rPr lang="en-US" dirty="0"/>
              <a:t>Replace</a:t>
            </a:r>
          </a:p>
          <a:p>
            <a:pPr lvl="1"/>
            <a:r>
              <a:rPr lang="en-US" dirty="0"/>
              <a:t>Ignore (workaround/document)</a:t>
            </a:r>
          </a:p>
          <a:p>
            <a:r>
              <a:rPr lang="en-US" dirty="0"/>
              <a:t>Implement the solution</a:t>
            </a:r>
          </a:p>
          <a:p>
            <a:r>
              <a:rPr lang="en-US" dirty="0"/>
              <a:t>Verify full system functionality and implement preventive measures</a:t>
            </a:r>
          </a:p>
          <a:p>
            <a:r>
              <a:rPr lang="en-US" dirty="0"/>
              <a:t>Document findings, actions, and outcomes</a:t>
            </a:r>
          </a:p>
          <a:p>
            <a:endParaRPr lang="en-US" dirty="0"/>
          </a:p>
        </p:txBody>
      </p:sp>
      <p:pic>
        <p:nvPicPr>
          <p:cNvPr id="7" name="Content Placeholder 6" descr="Creating a ticket in the Spiceworks IT Support management tool">
            <a:extLst>
              <a:ext uri="{FF2B5EF4-FFF2-40B4-BE49-F238E27FC236}">
                <a16:creationId xmlns:a16="http://schemas.microsoft.com/office/drawing/2014/main" id="{FEC1A222-4DFE-4A25-AC08-616F5C12021B}"/>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33459" y="914400"/>
            <a:ext cx="5860832" cy="5578475"/>
          </a:xfrm>
          <a:prstGeom prst="rect">
            <a:avLst/>
          </a:prstGeom>
          <a:noFill/>
          <a:ln>
            <a:noFill/>
          </a:ln>
        </p:spPr>
      </p:pic>
      <p:sp>
        <p:nvSpPr>
          <p:cNvPr id="2" name="Footer Placeholder 1">
            <a:extLst>
              <a:ext uri="{FF2B5EF4-FFF2-40B4-BE49-F238E27FC236}">
                <a16:creationId xmlns:a16="http://schemas.microsoft.com/office/drawing/2014/main" id="{30E44448-B833-420A-9C09-D36A37B9E2E7}"/>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5887F54B-3543-46D7-8116-9327DF3D1444}"/>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3995542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a:t>Startup process</a:t>
            </a:r>
          </a:p>
          <a:p>
            <a:pPr lvl="1"/>
            <a:r>
              <a:rPr lang="en-US"/>
              <a:t>Basic Input Output System (BIOS)</a:t>
            </a:r>
          </a:p>
          <a:p>
            <a:pPr lvl="1"/>
            <a:r>
              <a:rPr lang="en-US"/>
              <a:t>Power On System Test (POST)</a:t>
            </a:r>
          </a:p>
          <a:p>
            <a:r>
              <a:rPr lang="en-US"/>
              <a:t>Check power / LEDs / sounds of activity</a:t>
            </a:r>
          </a:p>
          <a:p>
            <a:r>
              <a:rPr lang="en-US"/>
              <a:t>Multiple beeps – check for cause</a:t>
            </a:r>
          </a:p>
          <a:p>
            <a:r>
              <a:rPr lang="en-US"/>
              <a:t>Dark screen - check monitor controls and power</a:t>
            </a:r>
          </a:p>
          <a:p>
            <a:r>
              <a:rPr lang="en-US"/>
              <a:t>Peripheral devices – check cables and connectors</a:t>
            </a:r>
            <a:endParaRPr lang="en-US" dirty="0"/>
          </a:p>
        </p:txBody>
      </p:sp>
      <p:sp>
        <p:nvSpPr>
          <p:cNvPr id="3" name="Title 2"/>
          <p:cNvSpPr>
            <a:spLocks noGrp="1"/>
          </p:cNvSpPr>
          <p:nvPr>
            <p:ph type="title"/>
          </p:nvPr>
        </p:nvSpPr>
        <p:spPr/>
        <p:txBody>
          <a:bodyPr/>
          <a:lstStyle/>
          <a:p>
            <a:r>
              <a:rPr lang="en-US" dirty="0"/>
              <a:t>Troubleshooting PC Issues</a:t>
            </a:r>
          </a:p>
        </p:txBody>
      </p:sp>
      <p:sp>
        <p:nvSpPr>
          <p:cNvPr id="4" name="Footer Placeholder 3">
            <a:extLst>
              <a:ext uri="{FF2B5EF4-FFF2-40B4-BE49-F238E27FC236}">
                <a16:creationId xmlns:a16="http://schemas.microsoft.com/office/drawing/2014/main" id="{208D1042-0294-4A7C-9EB5-F20F308E88C0}"/>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EC75B732-7953-45BF-A565-99B30063BDA4}"/>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2250176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Getting Support</a:t>
            </a:r>
            <a:endParaRPr lang="en-US" dirty="0"/>
          </a:p>
        </p:txBody>
      </p:sp>
      <p:sp>
        <p:nvSpPr>
          <p:cNvPr id="3" name="Content Placeholder 2"/>
          <p:cNvSpPr>
            <a:spLocks noGrp="1"/>
          </p:cNvSpPr>
          <p:nvPr>
            <p:ph sz="half" idx="1"/>
          </p:nvPr>
        </p:nvSpPr>
        <p:spPr/>
        <p:txBody>
          <a:bodyPr>
            <a:normAutofit/>
          </a:bodyPr>
          <a:lstStyle/>
          <a:p>
            <a:r>
              <a:rPr lang="en-US" dirty="0"/>
              <a:t>Manufacturer documentation</a:t>
            </a:r>
          </a:p>
          <a:p>
            <a:r>
              <a:rPr lang="en-US" dirty="0"/>
              <a:t>Online support and driver downloads</a:t>
            </a:r>
          </a:p>
        </p:txBody>
      </p:sp>
      <p:pic>
        <p:nvPicPr>
          <p:cNvPr id="9" name="Content Placeholder 8" descr="The system's &quot;Setup&quot; or &quot;Getting Started&quot; guide will usually include troubleshooting advice"/>
          <p:cNvPicPr>
            <a:picLocks noGrp="1"/>
          </p:cNvPicPr>
          <p:nvPr>
            <p:ph sz="quarter" idx="12"/>
          </p:nvPr>
        </p:nvPicPr>
        <p:blipFill>
          <a:blip r:embed="rId3" cstate="screen">
            <a:extLst>
              <a:ext uri="{28A0092B-C50C-407E-A947-70E740481C1C}">
                <a14:useLocalDpi xmlns:a14="http://schemas.microsoft.com/office/drawing/2010/main"/>
              </a:ext>
            </a:extLst>
          </a:blip>
          <a:stretch>
            <a:fillRect/>
          </a:stretch>
        </p:blipFill>
        <p:spPr>
          <a:xfrm>
            <a:off x="7089471" y="914400"/>
            <a:ext cx="4016983" cy="2743200"/>
          </a:xfrm>
        </p:spPr>
      </p:pic>
      <p:pic>
        <p:nvPicPr>
          <p:cNvPr id="10" name="Content Placeholder 9" descr="Use a vendor support site to obtain the documentation, drivers, and advice"/>
          <p:cNvPicPr>
            <a:picLocks noGrp="1"/>
          </p:cNvPicPr>
          <p:nvPr>
            <p:ph sz="quarter" idx="13"/>
          </p:nvPr>
        </p:nvPicPr>
        <p:blipFill>
          <a:blip r:embed="rId4" cstate="screen">
            <a:extLst>
              <a:ext uri="{28A0092B-C50C-407E-A947-70E740481C1C}">
                <a14:useLocalDpi xmlns:a14="http://schemas.microsoft.com/office/drawing/2010/main"/>
              </a:ext>
            </a:extLst>
          </a:blip>
          <a:stretch>
            <a:fillRect/>
          </a:stretch>
        </p:blipFill>
        <p:spPr>
          <a:xfrm>
            <a:off x="7067167" y="3749675"/>
            <a:ext cx="4061591" cy="2743200"/>
          </a:xfrm>
        </p:spPr>
      </p:pic>
      <p:sp>
        <p:nvSpPr>
          <p:cNvPr id="4" name="Footer Placeholder 3">
            <a:extLst>
              <a:ext uri="{FF2B5EF4-FFF2-40B4-BE49-F238E27FC236}">
                <a16:creationId xmlns:a16="http://schemas.microsoft.com/office/drawing/2014/main" id="{BD913273-629C-4EED-A935-036B2988C268}"/>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C2E34A3-40A6-4146-B8F0-B30D4C674FD6}"/>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1498360641"/>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CE6F92-100D-4D19-A0E6-9FAB10882386}">
  <ds:schemaRefs>
    <ds:schemaRef ds:uri="http://schemas.microsoft.com/office/2006/metadata/properties"/>
    <ds:schemaRef ds:uri="http://purl.org/dc/terms/"/>
    <ds:schemaRef ds:uri="315eb565-7267-4a95-9087-2f433ded3c8b"/>
    <ds:schemaRef ds:uri="http://schemas.microsoft.com/office/2006/documentManagement/types"/>
    <ds:schemaRef ds:uri="http://purl.org/dc/elements/1.1/"/>
    <ds:schemaRef ds:uri="95a46270-66ec-4bdf-aabc-d78887d51418"/>
    <ds:schemaRef ds:uri="http://www.w3.org/XML/1998/namespace"/>
    <ds:schemaRef ds:uri="http://schemas.microsoft.com/office/infopath/2007/PartnerControl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4225F5E-6051-48B4-A5B0-173F7CA6BE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1548</TotalTime>
  <Words>530</Words>
  <Application>Microsoft Office PowerPoint</Application>
  <PresentationFormat>Widescreen</PresentationFormat>
  <Paragraphs>96</Paragraphs>
  <Slides>14</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Support and Troubleshooting</vt:lpstr>
      <vt:lpstr>CompTIA Troubleshooting Model</vt:lpstr>
      <vt:lpstr>Identifying the Problem</vt:lpstr>
      <vt:lpstr>Understanding the Problem</vt:lpstr>
      <vt:lpstr>Resolving and Documenting the Problem</vt:lpstr>
      <vt:lpstr>Troubleshooting PC Issues</vt:lpstr>
      <vt:lpstr>Getting Support</vt:lpstr>
      <vt:lpstr>Windows Help and Tips</vt:lpstr>
      <vt:lpstr>Technical Support</vt:lpstr>
      <vt:lpstr>Using a Search Engine</vt:lpstr>
      <vt:lpstr>PowerPoint Presentation</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2018-08-27T17:36:45Z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